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6" r:id="rId3"/>
    <p:sldId id="297" r:id="rId4"/>
    <p:sldId id="298" r:id="rId5"/>
    <p:sldId id="257" r:id="rId6"/>
    <p:sldId id="258" r:id="rId7"/>
    <p:sldId id="312" r:id="rId8"/>
    <p:sldId id="313" r:id="rId9"/>
    <p:sldId id="301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26" r:id="rId32"/>
    <p:sldId id="286" r:id="rId33"/>
    <p:sldId id="287" r:id="rId34"/>
    <p:sldId id="288" r:id="rId35"/>
    <p:sldId id="289" r:id="rId36"/>
    <p:sldId id="302" r:id="rId37"/>
    <p:sldId id="295" r:id="rId3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5DB7E-5783-46D6-8445-5985894392B1}">
          <p14:sldIdLst>
            <p14:sldId id="256"/>
            <p14:sldId id="296"/>
            <p14:sldId id="297"/>
            <p14:sldId id="298"/>
            <p14:sldId id="257"/>
            <p14:sldId id="258"/>
            <p14:sldId id="312"/>
            <p14:sldId id="313"/>
            <p14:sldId id="301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6"/>
            <p14:sldId id="286"/>
            <p14:sldId id="287"/>
            <p14:sldId id="288"/>
            <p14:sldId id="289"/>
            <p14:sldId id="302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139" autoAdjust="0"/>
  </p:normalViewPr>
  <p:slideViewPr>
    <p:cSldViewPr>
      <p:cViewPr>
        <p:scale>
          <a:sx n="70" d="100"/>
          <a:sy n="70" d="100"/>
        </p:scale>
        <p:origin x="-14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8DDD0-D623-48B2-9049-5BE2D3E5F37F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412D-02E0-47D4-A216-4B0B91946B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598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6412D-02E0-47D4-A216-4B0B91946B96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0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15.01.2015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/>
          <a:lstStyle/>
          <a:p>
            <a:r>
              <a:rPr lang="tr-TR" sz="2800" b="1" dirty="0"/>
              <a:t>EEM </a:t>
            </a:r>
            <a:r>
              <a:rPr lang="tr-TR" sz="2800" b="1" dirty="0" smtClean="0"/>
              <a:t>492 </a:t>
            </a:r>
            <a:r>
              <a:rPr lang="tr-TR" sz="2800" b="1" dirty="0"/>
              <a:t>BİTİRME PROJESİ </a:t>
            </a:r>
            <a:r>
              <a:rPr lang="tr-TR" sz="2800" b="1" dirty="0" smtClean="0"/>
              <a:t>2</a:t>
            </a:r>
            <a:r>
              <a:rPr lang="tr-TR" sz="2800" b="1" dirty="0"/>
              <a:t/>
            </a:r>
            <a:br>
              <a:rPr lang="tr-TR" sz="2800" b="1" dirty="0"/>
            </a:br>
            <a:r>
              <a:rPr lang="tr-TR" sz="4000" b="1" dirty="0"/>
              <a:t>ELEKTRONİK MÜZİK ÇALGISI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71984"/>
            <a:ext cx="4752528" cy="4076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1667" y="54456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 rtl="0">
              <a:spcBef>
                <a:spcPct val="0"/>
              </a:spcBef>
            </a:pPr>
            <a:r>
              <a:rPr lang="tr-TR" sz="2000" dirty="0" smtClean="0"/>
              <a:t>Hazırlayan: Mert </a:t>
            </a:r>
            <a:r>
              <a:rPr lang="tr-TR" sz="2000" dirty="0" err="1" smtClean="0"/>
              <a:t>Seydi</a:t>
            </a:r>
            <a:r>
              <a:rPr lang="tr-TR" sz="2000" dirty="0" smtClean="0"/>
              <a:t> KOCA</a:t>
            </a:r>
            <a:endParaRPr lang="tr-TR" dirty="0"/>
          </a:p>
          <a:p>
            <a:pPr lvl="1" algn="r" rtl="0">
              <a:spcBef>
                <a:spcPct val="0"/>
              </a:spcBef>
            </a:pPr>
            <a:r>
              <a:rPr lang="tr-TR" dirty="0" smtClean="0"/>
              <a:t>            Proje Danışmanı: Prof. Dr. </a:t>
            </a:r>
            <a:r>
              <a:rPr lang="tr-TR" dirty="0" err="1" smtClean="0"/>
              <a:t>S.Gökhun</a:t>
            </a:r>
            <a:r>
              <a:rPr lang="tr-TR" dirty="0" smtClean="0"/>
              <a:t> TANYER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03499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pic>
        <p:nvPicPr>
          <p:cNvPr id="4" name="Content Placeholder 3" descr="C:\Users\vasfiye\Desktop\492vize\Araştırma\nota frekans tablosu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2968" cy="6254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4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/>
              <a:t>Doğal ve Eşitlenmiş Düzenin Farkları</a:t>
            </a:r>
            <a:endParaRPr lang="tr-TR" b="1" dirty="0"/>
          </a:p>
        </p:txBody>
      </p:sp>
      <p:pic>
        <p:nvPicPr>
          <p:cNvPr id="4" name="Content Placeholder 3" descr="C:\Users\vasfiye\Desktop\492vize\Araştırma\eşitlenmiş doğal farkı türkç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17235" cy="51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8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Eşitlenmiş Ses Düzeni</a:t>
            </a:r>
            <a:endParaRPr lang="tr-TR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51641"/>
            <a:ext cx="5622946" cy="484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1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Doğal Ses Düzeni</a:t>
            </a:r>
            <a:endParaRPr lang="tr-TR" b="1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416824" cy="586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2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37lik Ses Düzeni</a:t>
            </a:r>
            <a:endParaRPr lang="tr-TR" b="1" dirty="0"/>
          </a:p>
        </p:txBody>
      </p:sp>
      <p:pic>
        <p:nvPicPr>
          <p:cNvPr id="1026" name="Picture 2" descr="C:\Users\vasfiye\Desktop\projeyle alakalı şeyler\ü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2" y="1746250"/>
            <a:ext cx="8938208" cy="4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37lik Ses </a:t>
            </a:r>
            <a:r>
              <a:rPr lang="tr-TR" b="1" dirty="0" smtClean="0"/>
              <a:t>Düzeni 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24935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5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37lik Ses Düzeni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28092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1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tr-TR" b="1" dirty="0"/>
              <a:t>Dokunmatik Kontrol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435280" cy="4857403"/>
          </a:xfrm>
        </p:spPr>
        <p:txBody>
          <a:bodyPr/>
          <a:lstStyle/>
          <a:p>
            <a:pPr marL="0" indent="0">
              <a:buNone/>
            </a:pPr>
            <a:r>
              <a:rPr lang="tr-TR" sz="2800" b="1" dirty="0" err="1"/>
              <a:t>Kapasitif</a:t>
            </a:r>
            <a:r>
              <a:rPr lang="tr-TR" sz="2800" b="1" dirty="0"/>
              <a:t> Algılayıcı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 descr="D:\492vize\kapasitif resmi raporluk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424936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1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Dokunmatik Kontrol</a:t>
            </a:r>
            <a:endParaRPr lang="tr-TR" b="1" dirty="0"/>
          </a:p>
        </p:txBody>
      </p:sp>
      <p:pic>
        <p:nvPicPr>
          <p:cNvPr id="4" name="Picture 3" descr="C:\Users\vasfiye\Desktop\492vize\Araştırma\CapSense-300x278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984776" cy="5328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5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tr-TR" sz="3600" b="1" dirty="0" smtClean="0">
                <a:latin typeface="+mj-lt"/>
              </a:rPr>
              <a:t>Tasarım Elemanları</a:t>
            </a:r>
            <a:r>
              <a:rPr lang="tr-TR" sz="4000" b="1" dirty="0" smtClean="0">
                <a:latin typeface="+mj-lt"/>
              </a:rPr>
              <a:t/>
            </a:r>
            <a:br>
              <a:rPr lang="tr-TR" sz="4000" b="1" dirty="0" smtClean="0">
                <a:latin typeface="+mj-lt"/>
              </a:rPr>
            </a:br>
            <a:endParaRPr lang="tr-TR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tr-TR" dirty="0"/>
              <a:t> </a:t>
            </a:r>
            <a:endParaRPr lang="tr-TR" sz="2800" dirty="0"/>
          </a:p>
          <a:p>
            <a:pPr lvl="0"/>
            <a:r>
              <a:rPr lang="tr-TR" dirty="0" smtClean="0"/>
              <a:t>Ayarlanabilir </a:t>
            </a:r>
            <a:r>
              <a:rPr lang="tr-TR" dirty="0"/>
              <a:t>dirençler uzun milli </a:t>
            </a:r>
            <a:r>
              <a:rPr lang="tr-TR" dirty="0" smtClean="0"/>
              <a:t>500 </a:t>
            </a:r>
            <a:r>
              <a:rPr lang="tr-TR" dirty="0" err="1" smtClean="0"/>
              <a:t>Ohm</a:t>
            </a:r>
            <a:r>
              <a:rPr lang="tr-TR" dirty="0" smtClean="0"/>
              <a:t> </a:t>
            </a:r>
            <a:r>
              <a:rPr lang="tr-TR" dirty="0"/>
              <a:t>olarak seçildi.</a:t>
            </a:r>
            <a:endParaRPr lang="tr-TR" sz="2800" dirty="0"/>
          </a:p>
          <a:p>
            <a:pPr lvl="0"/>
            <a:r>
              <a:rPr lang="tr-TR" dirty="0"/>
              <a:t>Tuş takımı devresinde kullanılacak dirençler </a:t>
            </a:r>
            <a:r>
              <a:rPr lang="tr-TR" dirty="0" smtClean="0"/>
              <a:t>1MOhm </a:t>
            </a:r>
            <a:r>
              <a:rPr lang="tr-TR" dirty="0"/>
              <a:t>seçildi.</a:t>
            </a:r>
            <a:endParaRPr lang="tr-TR" sz="2800" dirty="0"/>
          </a:p>
          <a:p>
            <a:pPr lvl="0"/>
            <a:r>
              <a:rPr lang="tr-TR" dirty="0"/>
              <a:t>Tuş takımı için bakır levha kullanıldı.</a:t>
            </a:r>
            <a:endParaRPr lang="tr-TR" sz="2800" dirty="0"/>
          </a:p>
          <a:p>
            <a:pPr lvl="0"/>
            <a:r>
              <a:rPr lang="tr-TR" dirty="0"/>
              <a:t>Tuş takımı devresi delikli plakete kuruldu.</a:t>
            </a:r>
            <a:endParaRPr lang="tr-TR" sz="2800" dirty="0"/>
          </a:p>
          <a:p>
            <a:pPr lvl="0"/>
            <a:r>
              <a:rPr lang="tr-TR" dirty="0"/>
              <a:t>Bağlantılar için erkek-erkek </a:t>
            </a:r>
            <a:r>
              <a:rPr lang="tr-TR" dirty="0" smtClean="0"/>
              <a:t>atlayıcı kablo </a:t>
            </a:r>
            <a:r>
              <a:rPr lang="tr-TR" dirty="0"/>
              <a:t>kullanıldı.</a:t>
            </a:r>
            <a:endParaRPr lang="tr-TR" sz="2800" dirty="0"/>
          </a:p>
          <a:p>
            <a:pPr lvl="0"/>
            <a:r>
              <a:rPr lang="tr-TR" dirty="0" err="1"/>
              <a:t>Arduino’ya</a:t>
            </a:r>
            <a:r>
              <a:rPr lang="tr-TR" dirty="0"/>
              <a:t> yapılacak bağlantı için dişi </a:t>
            </a:r>
            <a:r>
              <a:rPr lang="tr-TR" dirty="0" smtClean="0"/>
              <a:t>başlık </a:t>
            </a:r>
            <a:r>
              <a:rPr lang="tr-TR" dirty="0"/>
              <a:t>kullanıldı.</a:t>
            </a:r>
            <a:endParaRPr lang="tr-TR" sz="2800" dirty="0"/>
          </a:p>
          <a:p>
            <a:pPr lvl="0"/>
            <a:r>
              <a:rPr lang="tr-TR" dirty="0"/>
              <a:t>Ana işlemci görevini yerine getirmesi için 3 adet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r>
              <a:rPr lang="tr-TR" dirty="0"/>
              <a:t> R3 kullanıldı.</a:t>
            </a:r>
            <a:endParaRPr lang="tr-TR" sz="28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16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smtClean="0"/>
              <a:t>Sunum İçeriği</a:t>
            </a:r>
            <a:endParaRPr lang="tr-TR" sz="40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Proje tanımı </a:t>
            </a:r>
          </a:p>
          <a:p>
            <a:r>
              <a:rPr lang="tr-TR" dirty="0" smtClean="0"/>
              <a:t>Hedefler</a:t>
            </a:r>
          </a:p>
          <a:p>
            <a:r>
              <a:rPr lang="tr-TR" dirty="0" smtClean="0"/>
              <a:t>Kavram ve İşletim</a:t>
            </a:r>
          </a:p>
          <a:p>
            <a:r>
              <a:rPr lang="tr-TR" dirty="0" smtClean="0"/>
              <a:t>İsterler</a:t>
            </a:r>
          </a:p>
          <a:p>
            <a:r>
              <a:rPr lang="tr-TR" dirty="0" smtClean="0"/>
              <a:t>Tasarım Çalışmaları</a:t>
            </a:r>
          </a:p>
          <a:p>
            <a:r>
              <a:rPr lang="tr-TR" dirty="0"/>
              <a:t>Frekans </a:t>
            </a:r>
            <a:r>
              <a:rPr lang="tr-TR" dirty="0" smtClean="0"/>
              <a:t>Analizleri</a:t>
            </a:r>
          </a:p>
          <a:p>
            <a:r>
              <a:rPr lang="tr-TR" dirty="0"/>
              <a:t>Tasarım </a:t>
            </a:r>
            <a:r>
              <a:rPr lang="tr-TR" dirty="0" smtClean="0"/>
              <a:t>Elemanları</a:t>
            </a:r>
          </a:p>
          <a:p>
            <a:r>
              <a:rPr lang="tr-TR" dirty="0" err="1"/>
              <a:t>Kapasitif</a:t>
            </a:r>
            <a:r>
              <a:rPr lang="tr-TR" dirty="0"/>
              <a:t> </a:t>
            </a:r>
            <a:r>
              <a:rPr lang="tr-TR" dirty="0" smtClean="0"/>
              <a:t>Algılayıcı</a:t>
            </a:r>
          </a:p>
          <a:p>
            <a:r>
              <a:rPr lang="tr-TR" dirty="0" smtClean="0"/>
              <a:t>Projenin Özellikleri</a:t>
            </a:r>
          </a:p>
          <a:p>
            <a:r>
              <a:rPr lang="tr-TR" dirty="0" smtClean="0"/>
              <a:t>Yazılım</a:t>
            </a:r>
          </a:p>
          <a:p>
            <a:r>
              <a:rPr lang="tr-TR" dirty="0"/>
              <a:t>Akış </a:t>
            </a:r>
            <a:r>
              <a:rPr lang="tr-TR" dirty="0" smtClean="0"/>
              <a:t>Diyagramı</a:t>
            </a:r>
          </a:p>
        </p:txBody>
      </p:sp>
    </p:spTree>
    <p:extLst>
      <p:ext uri="{BB962C8B-B14F-4D97-AF65-F5344CB8AC3E}">
        <p14:creationId xmlns:p14="http://schemas.microsoft.com/office/powerpoint/2010/main" val="9005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Tasarım Elemanları</a:t>
            </a:r>
            <a:endParaRPr lang="tr-T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500 </a:t>
            </a:r>
            <a:r>
              <a:rPr lang="tr-TR" dirty="0" err="1" smtClean="0"/>
              <a:t>Ohm</a:t>
            </a:r>
            <a:r>
              <a:rPr lang="tr-TR" dirty="0" smtClean="0"/>
              <a:t> Uzun Milli Ayarlanabilir Direnç</a:t>
            </a:r>
            <a:endParaRPr lang="tr-TR" dirty="0"/>
          </a:p>
          <a:p>
            <a:endParaRPr lang="tr-TR" dirty="0"/>
          </a:p>
        </p:txBody>
      </p:sp>
      <p:pic>
        <p:nvPicPr>
          <p:cNvPr id="1026" name="Picture 2" descr="C:\Users\vasfiye\Desktop\pr_01_19867_m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34731"/>
            <a:ext cx="4716314" cy="35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9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Tasarım Elemanları</a:t>
            </a:r>
            <a:endParaRPr lang="tr-T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 smtClean="0"/>
              <a:t>Arduino</a:t>
            </a:r>
            <a:r>
              <a:rPr lang="tr-TR" dirty="0" smtClean="0"/>
              <a:t> </a:t>
            </a:r>
            <a:r>
              <a:rPr lang="tr-TR" dirty="0" err="1" smtClean="0"/>
              <a:t>Uno</a:t>
            </a:r>
            <a:r>
              <a:rPr lang="tr-TR" dirty="0" smtClean="0"/>
              <a:t> R3</a:t>
            </a:r>
            <a:endParaRPr lang="tr-TR" dirty="0"/>
          </a:p>
        </p:txBody>
      </p:sp>
      <p:pic>
        <p:nvPicPr>
          <p:cNvPr id="2050" name="Picture 2" descr="C:\Users\vasfiye\Desktop\ArduinoUnoSMD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279714" cy="41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/>
              <a:t>Projenin Özellikleri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5760640"/>
          </a:xfrm>
        </p:spPr>
        <p:txBody>
          <a:bodyPr>
            <a:noAutofit/>
          </a:bodyPr>
          <a:lstStyle/>
          <a:p>
            <a:pPr lvl="0"/>
            <a:r>
              <a:rPr lang="tr-TR" sz="2400" dirty="0"/>
              <a:t>Sistem 3 katlı tasarıma sahiptir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Sistemin her katında 12 adet nota tuşu bulunmaktadır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Nota tuşları dokunmatiktir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Sistemdeki dokunmatik nota </a:t>
            </a:r>
            <a:r>
              <a:rPr lang="tr-TR" sz="2400" dirty="0" smtClean="0"/>
              <a:t>tuşları, </a:t>
            </a:r>
            <a:r>
              <a:rPr lang="tr-TR" sz="2400" dirty="0" err="1" smtClean="0"/>
              <a:t>kapasitif</a:t>
            </a:r>
            <a:r>
              <a:rPr lang="tr-TR" sz="2400" dirty="0" smtClean="0"/>
              <a:t> </a:t>
            </a:r>
            <a:r>
              <a:rPr lang="tr-TR" sz="2400" dirty="0"/>
              <a:t>algılayıcı oluşturularak sağlanmaktadır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Her katta 3 adet seçim düğmesi bulunmaktadır.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0641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093915"/>
          </a:xfrm>
        </p:spPr>
        <p:txBody>
          <a:bodyPr>
            <a:normAutofit lnSpcReduction="10000"/>
          </a:bodyPr>
          <a:lstStyle/>
          <a:p>
            <a:r>
              <a:rPr lang="tr-TR" sz="2400" dirty="0"/>
              <a:t>Birinci seçim düğmesi, bulunduğu katın hangi oktavda olması isteniyorsa onu ayarlamayı sağlar</a:t>
            </a:r>
            <a:r>
              <a:rPr lang="tr-TR" sz="2400" dirty="0" smtClean="0"/>
              <a:t>.</a:t>
            </a:r>
          </a:p>
          <a:p>
            <a:endParaRPr lang="tr-TR" sz="2400" dirty="0"/>
          </a:p>
          <a:p>
            <a:r>
              <a:rPr lang="tr-TR" sz="2400" dirty="0"/>
              <a:t>İkinci seçim düğmesi, bulunduğu katın doğal veya eşitlenmiş seçeneklerinin seçilmesini sağlar</a:t>
            </a:r>
            <a:r>
              <a:rPr lang="tr-TR" sz="2400" dirty="0" smtClean="0"/>
              <a:t>.</a:t>
            </a:r>
          </a:p>
          <a:p>
            <a:endParaRPr lang="tr-TR" sz="2400" dirty="0"/>
          </a:p>
          <a:p>
            <a:r>
              <a:rPr lang="tr-TR" sz="2400" dirty="0"/>
              <a:t>Üçüncü seçim düğmesi, diğer düğmelerin işlevlerine aldırmaksızın bulunduğu katı 37’lik sisteme adapte eder</a:t>
            </a:r>
            <a:r>
              <a:rPr lang="tr-TR" sz="2400" dirty="0" smtClean="0"/>
              <a:t>.</a:t>
            </a:r>
          </a:p>
          <a:p>
            <a:endParaRPr lang="tr-TR" sz="2400" dirty="0"/>
          </a:p>
          <a:p>
            <a:r>
              <a:rPr lang="tr-TR" sz="2400" dirty="0"/>
              <a:t>Sistem bilgisayardan bağımsız çalışmaktadır.</a:t>
            </a:r>
          </a:p>
          <a:p>
            <a:endParaRPr lang="tr-TR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Projenin Özellikleri</a:t>
            </a:r>
            <a:br>
              <a:rPr lang="tr-TR" b="1" dirty="0"/>
            </a:b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178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endParaRPr lang="tr-TR" sz="2400" dirty="0"/>
          </a:p>
          <a:p>
            <a:pPr lvl="0"/>
            <a:r>
              <a:rPr lang="tr-TR" sz="2400" dirty="0"/>
              <a:t>Sistem tek bir priz ile beslenebilir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Sistem, kasa tasarımı sayesinde istenildiği zaman elektronik aksamına müdahale edilebilecek şekilde tasarlanmıştır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Sistem taşınabilir bir tasarıma sahiptir.</a:t>
            </a:r>
          </a:p>
          <a:p>
            <a:endParaRPr lang="tr-TR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Projenin Özellikleri</a:t>
            </a:r>
            <a:br>
              <a:rPr lang="tr-TR" b="1" dirty="0"/>
            </a:b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8175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tr-TR" sz="4000" b="1" dirty="0" smtClean="0"/>
              <a:t>Projenin Özellikleri</a:t>
            </a:r>
            <a:r>
              <a:rPr lang="tr-TR" sz="1600" b="1" dirty="0"/>
              <a:t/>
            </a:r>
            <a:br>
              <a:rPr lang="tr-TR" sz="1600" b="1" dirty="0"/>
            </a:br>
            <a:endParaRPr lang="tr-TR" b="1" dirty="0"/>
          </a:p>
        </p:txBody>
      </p:sp>
      <p:pic>
        <p:nvPicPr>
          <p:cNvPr id="4" name="Content Placeholder 3" descr="C:\Users\vasfiye\Desktop\Proje fo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75" y="1772816"/>
            <a:ext cx="6239669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686125" y="10168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rtl="0">
              <a:spcBef>
                <a:spcPct val="0"/>
              </a:spcBef>
            </a:pPr>
            <a:r>
              <a:rPr lang="tr-TR" sz="2800" dirty="0" smtClean="0"/>
              <a:t> </a:t>
            </a:r>
            <a:r>
              <a:rPr lang="tr-TR" sz="2800" b="1" dirty="0" smtClean="0"/>
              <a:t>3 Katlı Tasarım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660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674092"/>
            <a:ext cx="4032448" cy="377627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tr-TR" sz="3200" dirty="0" smtClean="0">
                <a:latin typeface="+mj-lt"/>
              </a:rPr>
              <a:t>       </a:t>
            </a:r>
            <a:r>
              <a:rPr lang="tr-TR" sz="3200" b="1" dirty="0" smtClean="0">
                <a:latin typeface="+mj-lt"/>
              </a:rPr>
              <a:t>Dokunmatik </a:t>
            </a:r>
            <a:r>
              <a:rPr lang="tr-TR" sz="3200" b="1" dirty="0">
                <a:latin typeface="+mj-lt"/>
              </a:rPr>
              <a:t>Aksam</a:t>
            </a:r>
            <a:r>
              <a:rPr lang="tr-TR" sz="1600" dirty="0"/>
              <a:t/>
            </a:r>
            <a:br>
              <a:rPr lang="tr-TR" sz="1600" dirty="0"/>
            </a:br>
            <a:endParaRPr lang="tr-TR" dirty="0"/>
          </a:p>
        </p:txBody>
      </p:sp>
      <p:pic>
        <p:nvPicPr>
          <p:cNvPr id="4" name="Content Placeholder 3" descr="C:\Users\vasfiye\Desktop\11 OCAK 2015PROJE FOTOĞRAFLARI\IMG_2607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920880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8" y="332656"/>
            <a:ext cx="8229600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66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vasfiye\Desktop\fotolar\Yeni klasör\IMG_2542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9188"/>
            <a:ext cx="6984776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7544" y="1565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rtl="0">
              <a:spcBef>
                <a:spcPct val="0"/>
              </a:spcBef>
            </a:pPr>
            <a:r>
              <a:rPr lang="tr-TR" sz="1600" dirty="0" smtClean="0"/>
              <a:t/>
            </a:r>
            <a:br>
              <a:rPr lang="tr-TR" sz="1600" dirty="0" smtClean="0"/>
            </a:b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3" y="260648"/>
            <a:ext cx="8229600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2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vasfiye\Desktop\fotolar\Yeni klasör\IMG_2535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7056784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1278376"/>
            <a:ext cx="316835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rtl="0">
              <a:spcBef>
                <a:spcPct val="0"/>
              </a:spcBef>
            </a:pPr>
            <a:r>
              <a:rPr lang="tr-TR" sz="3200" b="1" dirty="0" smtClean="0"/>
              <a:t>Seçim Düğmeleri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" y="260648"/>
            <a:ext cx="8229600" cy="1278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6048672" cy="469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836712"/>
            <a:ext cx="5364088" cy="122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rtl="0">
              <a:spcBef>
                <a:spcPct val="0"/>
              </a:spcBef>
            </a:pPr>
            <a:endParaRPr lang="tr-TR" sz="3200" dirty="0" smtClean="0"/>
          </a:p>
          <a:p>
            <a:pPr lvl="1" algn="ctr" rtl="0">
              <a:spcBef>
                <a:spcPct val="0"/>
              </a:spcBef>
            </a:pPr>
            <a:endParaRPr lang="tr-TR" sz="3200" dirty="0"/>
          </a:p>
          <a:p>
            <a:pPr lvl="1" algn="ctr" rtl="0">
              <a:spcBef>
                <a:spcPct val="0"/>
              </a:spcBef>
            </a:pPr>
            <a:endParaRPr lang="tr-TR" sz="3200" dirty="0" smtClean="0"/>
          </a:p>
          <a:p>
            <a:pPr lvl="1" algn="ctr" rtl="0">
              <a:spcBef>
                <a:spcPct val="0"/>
              </a:spcBef>
            </a:pPr>
            <a:r>
              <a:rPr lang="tr-TR" sz="5900" b="1" dirty="0" smtClean="0"/>
              <a:t>Müdahale Edilebilen Kasa Tasarımı</a:t>
            </a:r>
            <a:r>
              <a:rPr lang="tr-TR" sz="4200" b="1" dirty="0" smtClean="0"/>
              <a:t/>
            </a:r>
            <a:br>
              <a:rPr lang="tr-TR" sz="4200" b="1" dirty="0" smtClean="0"/>
            </a:br>
            <a:endParaRPr lang="tr-TR" sz="4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112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4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Proje </a:t>
            </a:r>
            <a:r>
              <a:rPr lang="tr-TR" b="1" dirty="0" smtClean="0"/>
              <a:t>Tanımı 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1560" y="1628800"/>
            <a:ext cx="8208912" cy="4497363"/>
          </a:xfrm>
        </p:spPr>
        <p:txBody>
          <a:bodyPr/>
          <a:lstStyle/>
          <a:p>
            <a:r>
              <a:rPr lang="tr-TR" dirty="0" smtClean="0"/>
              <a:t>Eşitlenmiş 12 ve Doğal 12 aralıklı ses düzenlerinin oluşturulabileceği, dinlenebileceği  elektronik müzik aleti tasarımı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2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624736" cy="56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229600" cy="126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9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Projenin Özellikleri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978896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b="1" dirty="0"/>
          </a:p>
        </p:txBody>
      </p:sp>
      <p:pic>
        <p:nvPicPr>
          <p:cNvPr id="1027" name="Picture 3" descr="C:\Users\vasfiye\Desktop\besl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88344"/>
            <a:ext cx="8208911" cy="50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2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Giriş ve </a:t>
            </a:r>
            <a:r>
              <a:rPr lang="tr-TR" b="1" dirty="0" smtClean="0"/>
              <a:t>Çıkışlar</a:t>
            </a:r>
          </a:p>
          <a:p>
            <a:pPr lvl="0"/>
            <a:r>
              <a:rPr lang="tr-TR" dirty="0"/>
              <a:t>Dokunmatik algılayıcılar </a:t>
            </a:r>
            <a:r>
              <a:rPr lang="tr-TR" dirty="0" smtClean="0"/>
              <a:t>sayısal </a:t>
            </a:r>
            <a:r>
              <a:rPr lang="tr-TR" dirty="0"/>
              <a:t>giriş olarak tanıtıldı</a:t>
            </a:r>
            <a:r>
              <a:rPr lang="tr-TR" dirty="0" smtClean="0"/>
              <a:t>.</a:t>
            </a:r>
          </a:p>
          <a:p>
            <a:pPr lvl="0"/>
            <a:endParaRPr lang="tr-TR" dirty="0"/>
          </a:p>
          <a:p>
            <a:pPr lvl="0"/>
            <a:r>
              <a:rPr lang="tr-TR" dirty="0"/>
              <a:t>Ses düzeni seçimi analog giriş olarak tanıtıldı</a:t>
            </a:r>
            <a:r>
              <a:rPr lang="tr-TR" dirty="0" smtClean="0"/>
              <a:t>.</a:t>
            </a:r>
          </a:p>
          <a:p>
            <a:pPr lvl="0"/>
            <a:endParaRPr lang="tr-TR" dirty="0"/>
          </a:p>
          <a:p>
            <a:r>
              <a:rPr lang="tr-TR" dirty="0"/>
              <a:t>Hoparlör </a:t>
            </a:r>
            <a:r>
              <a:rPr lang="tr-TR" dirty="0" smtClean="0"/>
              <a:t>sayısal </a:t>
            </a:r>
            <a:r>
              <a:rPr lang="tr-TR" dirty="0"/>
              <a:t>çıkış olarak tanıtıldı.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/>
              <a:t>Yazılım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0638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Yazılım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err="1" smtClean="0"/>
              <a:t>Kapasitif</a:t>
            </a:r>
            <a:r>
              <a:rPr lang="tr-TR" b="1" dirty="0" smtClean="0"/>
              <a:t> </a:t>
            </a:r>
            <a:r>
              <a:rPr lang="tr-TR" b="1" dirty="0"/>
              <a:t>Algılayıcı </a:t>
            </a:r>
            <a:r>
              <a:rPr lang="tr-TR" b="1" dirty="0" smtClean="0"/>
              <a:t>Kütüphanesi</a:t>
            </a:r>
          </a:p>
          <a:p>
            <a:r>
              <a:rPr lang="tr-TR" dirty="0" smtClean="0"/>
              <a:t>Bir dijital </a:t>
            </a:r>
            <a:r>
              <a:rPr lang="tr-TR" dirty="0" err="1" smtClean="0"/>
              <a:t>pin</a:t>
            </a:r>
            <a:r>
              <a:rPr lang="tr-TR" dirty="0" smtClean="0"/>
              <a:t> ile diğer </a:t>
            </a:r>
            <a:r>
              <a:rPr lang="tr-TR" dirty="0" err="1" smtClean="0"/>
              <a:t>pinler</a:t>
            </a:r>
            <a:r>
              <a:rPr lang="tr-TR" dirty="0" smtClean="0"/>
              <a:t> arasındaki </a:t>
            </a:r>
            <a:r>
              <a:rPr lang="tr-TR" dirty="0" err="1" smtClean="0"/>
              <a:t>kapasitif</a:t>
            </a:r>
            <a:r>
              <a:rPr lang="tr-TR" dirty="0" smtClean="0"/>
              <a:t> farkın kontrolü ile hangi </a:t>
            </a:r>
            <a:r>
              <a:rPr lang="tr-TR" dirty="0" err="1" smtClean="0"/>
              <a:t>pine</a:t>
            </a:r>
            <a:r>
              <a:rPr lang="tr-TR" dirty="0" smtClean="0"/>
              <a:t> dokunulduğu programa tanıtıldı.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26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Yazılım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Ses Düzeni </a:t>
            </a:r>
            <a:r>
              <a:rPr lang="tr-TR" b="1" dirty="0" smtClean="0"/>
              <a:t>Seçimi</a:t>
            </a:r>
          </a:p>
          <a:p>
            <a:r>
              <a:rPr lang="tr-TR" dirty="0"/>
              <a:t>Ayarlanabilir direnç yardımı ile analog </a:t>
            </a:r>
            <a:r>
              <a:rPr lang="tr-TR" dirty="0" err="1"/>
              <a:t>pine</a:t>
            </a:r>
            <a:r>
              <a:rPr lang="tr-TR" dirty="0"/>
              <a:t> giren voltaj farkına göre seçim yapıldı. Bunun için </a:t>
            </a:r>
            <a:r>
              <a:rPr lang="tr-TR" dirty="0" smtClean="0"/>
              <a:t>‘’</a:t>
            </a:r>
            <a:r>
              <a:rPr lang="tr-TR" dirty="0" err="1" smtClean="0"/>
              <a:t>if</a:t>
            </a:r>
            <a:r>
              <a:rPr lang="tr-TR" dirty="0" smtClean="0"/>
              <a:t>’’ </a:t>
            </a:r>
            <a:r>
              <a:rPr lang="tr-TR" dirty="0"/>
              <a:t>döngüsü kullanıldı.</a:t>
            </a:r>
          </a:p>
        </p:txBody>
      </p:sp>
    </p:spTree>
    <p:extLst>
      <p:ext uri="{BB962C8B-B14F-4D97-AF65-F5344CB8AC3E}">
        <p14:creationId xmlns:p14="http://schemas.microsoft.com/office/powerpoint/2010/main" val="9711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Yazılım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err="1"/>
              <a:t>Tone</a:t>
            </a:r>
            <a:r>
              <a:rPr lang="tr-TR" b="1" dirty="0"/>
              <a:t> Kütüphanesi</a:t>
            </a:r>
          </a:p>
          <a:p>
            <a:r>
              <a:rPr lang="tr-TR" dirty="0" err="1"/>
              <a:t>Tone</a:t>
            </a:r>
            <a:r>
              <a:rPr lang="tr-TR" dirty="0"/>
              <a:t> kütüphanesi yardımı ile frekans değeri girişi ile kare dalga halinde ses sinyallerinin üretilmesi sağlandı.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59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697356" y="476672"/>
            <a:ext cx="3818048" cy="7800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tr-TR" sz="5400" b="1" dirty="0"/>
              <a:t>Akış </a:t>
            </a:r>
            <a:r>
              <a:rPr lang="tr-TR" sz="5400" b="1" dirty="0" smtClean="0"/>
              <a:t>Diyagramı</a:t>
            </a:r>
            <a:endParaRPr lang="tr-TR" sz="5400" b="1" dirty="0"/>
          </a:p>
          <a:p>
            <a:endParaRPr lang="tr-TR" dirty="0"/>
          </a:p>
        </p:txBody>
      </p:sp>
      <p:pic>
        <p:nvPicPr>
          <p:cNvPr id="2" name="Picture 2" descr="C:\Users\vasfiye\Desktop\akış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421688" cy="49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1143000"/>
          </a:xfrm>
        </p:spPr>
        <p:txBody>
          <a:bodyPr>
            <a:normAutofit/>
          </a:bodyPr>
          <a:lstStyle/>
          <a:p>
            <a:r>
              <a:rPr lang="tr-TR" b="1" dirty="0" smtClean="0"/>
              <a:t>TEŞEKKÜRLER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3010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Hedefler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Eşitlenmiş 12 ve doğal 12 aralıklı düzenlerinde </a:t>
            </a:r>
            <a:r>
              <a:rPr lang="tr-TR" dirty="0"/>
              <a:t>notaların karşılığı olan </a:t>
            </a:r>
            <a:r>
              <a:rPr lang="tr-TR" dirty="0" smtClean="0"/>
              <a:t>frekansların bulunması.</a:t>
            </a:r>
          </a:p>
          <a:p>
            <a:r>
              <a:rPr lang="tr-TR" dirty="0" smtClean="0"/>
              <a:t>Her bir tuşun tasarlanması veya programlı çözümlerin araştırılması.</a:t>
            </a:r>
          </a:p>
          <a:p>
            <a:r>
              <a:rPr lang="tr-TR" dirty="0" smtClean="0"/>
              <a:t>Tek bir notanın farklı oktavlarda (Örneğin; C1, C2, C3, C4,….)elde edilmesi.</a:t>
            </a:r>
          </a:p>
          <a:p>
            <a:r>
              <a:rPr lang="tr-TR" dirty="0" smtClean="0"/>
              <a:t>Tüm notaları çalınabileceği hale ulaşması.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3436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Kavram ve İşletim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24744"/>
            <a:ext cx="7128792" cy="5472608"/>
          </a:xfrm>
        </p:spPr>
        <p:txBody>
          <a:bodyPr>
            <a:noAutofit/>
          </a:bodyPr>
          <a:lstStyle/>
          <a:p>
            <a:pPr lvl="0"/>
            <a:r>
              <a:rPr lang="tr-TR" sz="2400" dirty="0" smtClean="0"/>
              <a:t>3 </a:t>
            </a:r>
            <a:r>
              <a:rPr lang="tr-TR" sz="2400" dirty="0"/>
              <a:t>seçenekli elektronik müzik çalgısı yapılacaktır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Projenin amacı </a:t>
            </a:r>
            <a:r>
              <a:rPr lang="tr-TR" sz="2400" dirty="0" smtClean="0"/>
              <a:t>eşitlenmiş 12, doğal 12 </a:t>
            </a:r>
            <a:r>
              <a:rPr lang="tr-TR" sz="2400" dirty="0"/>
              <a:t>ve </a:t>
            </a:r>
            <a:r>
              <a:rPr lang="tr-TR" sz="2400" dirty="0" smtClean="0"/>
              <a:t>doğal 37 aralıklı </a:t>
            </a:r>
            <a:r>
              <a:rPr lang="tr-TR" sz="2400" dirty="0"/>
              <a:t>ses düzenleri arasında geçiş yapabilen bir elektronik </a:t>
            </a:r>
            <a:r>
              <a:rPr lang="tr-TR" sz="2400" dirty="0" smtClean="0"/>
              <a:t>müzik çalgısı </a:t>
            </a:r>
            <a:r>
              <a:rPr lang="tr-TR" sz="2400" dirty="0"/>
              <a:t>tasarlamaktır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 smtClean="0"/>
              <a:t>Eşitlenmiş 12, </a:t>
            </a:r>
            <a:r>
              <a:rPr lang="tr-TR" sz="2400" dirty="0"/>
              <a:t>doğal </a:t>
            </a:r>
            <a:r>
              <a:rPr lang="tr-TR" sz="2400" dirty="0" smtClean="0"/>
              <a:t>12 ve doğal 37 aralıklı </a:t>
            </a:r>
            <a:r>
              <a:rPr lang="tr-TR" sz="2400" dirty="0"/>
              <a:t>ses düzenleri arasındaki fark anlaşılabilecektir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Bir oktavdaki notaları üretebilecektir</a:t>
            </a:r>
            <a:r>
              <a:rPr lang="tr-TR" sz="2400" dirty="0" smtClean="0"/>
              <a:t>.</a:t>
            </a:r>
          </a:p>
          <a:p>
            <a:pPr lvl="0"/>
            <a:endParaRPr lang="tr-TR" sz="2400" dirty="0"/>
          </a:p>
          <a:p>
            <a:pPr lvl="0"/>
            <a:r>
              <a:rPr lang="tr-TR" sz="2400" dirty="0"/>
              <a:t>M</a:t>
            </a:r>
            <a:r>
              <a:rPr lang="tr-TR" sz="2400" dirty="0" smtClean="0"/>
              <a:t>üziğin </a:t>
            </a:r>
            <a:r>
              <a:rPr lang="tr-TR" sz="2400" dirty="0"/>
              <a:t>farklı düzenlerinin aynı anda kullanılmasına olanak verecektir.</a:t>
            </a:r>
          </a:p>
        </p:txBody>
      </p:sp>
    </p:spTree>
    <p:extLst>
      <p:ext uri="{BB962C8B-B14F-4D97-AF65-F5344CB8AC3E}">
        <p14:creationId xmlns:p14="http://schemas.microsoft.com/office/powerpoint/2010/main" val="377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İsterler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tr-TR" sz="2600" dirty="0"/>
              <a:t>12 adet nota tuşu bulunacaktır</a:t>
            </a:r>
            <a:r>
              <a:rPr lang="tr-TR" sz="2600" dirty="0" smtClean="0"/>
              <a:t>.</a:t>
            </a:r>
          </a:p>
          <a:p>
            <a:pPr lvl="0"/>
            <a:endParaRPr lang="tr-TR" sz="2600" dirty="0"/>
          </a:p>
          <a:p>
            <a:pPr lvl="0"/>
            <a:r>
              <a:rPr lang="tr-TR" sz="2600" dirty="0"/>
              <a:t>Parçaya başlama esnasında </a:t>
            </a:r>
            <a:r>
              <a:rPr lang="tr-TR" sz="2600" dirty="0" smtClean="0"/>
              <a:t>doğal 12, eşitlenmiş 12 </a:t>
            </a:r>
            <a:r>
              <a:rPr lang="tr-TR" sz="2600" dirty="0"/>
              <a:t>ve </a:t>
            </a:r>
            <a:r>
              <a:rPr lang="tr-TR" sz="2600" dirty="0" smtClean="0"/>
              <a:t>doğal 37</a:t>
            </a:r>
            <a:r>
              <a:rPr lang="tr-TR" sz="2600" dirty="0"/>
              <a:t> </a:t>
            </a:r>
            <a:r>
              <a:rPr lang="tr-TR" sz="2600" dirty="0" smtClean="0"/>
              <a:t>aralıklı </a:t>
            </a:r>
            <a:r>
              <a:rPr lang="tr-TR" sz="2600" dirty="0"/>
              <a:t>ses düzenleri arasında geçiş yapabilecektir</a:t>
            </a:r>
            <a:r>
              <a:rPr lang="tr-TR" sz="2600" dirty="0" smtClean="0"/>
              <a:t>.</a:t>
            </a:r>
          </a:p>
          <a:p>
            <a:pPr lvl="0"/>
            <a:endParaRPr lang="tr-TR" sz="2600" dirty="0"/>
          </a:p>
          <a:p>
            <a:pPr lvl="0"/>
            <a:r>
              <a:rPr lang="tr-TR" sz="2600" dirty="0"/>
              <a:t>Parça esnasında </a:t>
            </a:r>
            <a:r>
              <a:rPr lang="tr-TR" sz="2600" dirty="0" smtClean="0"/>
              <a:t>doğal 12, eşitlenmiş 12 </a:t>
            </a:r>
            <a:r>
              <a:rPr lang="tr-TR" sz="2600" dirty="0"/>
              <a:t>ve </a:t>
            </a:r>
            <a:r>
              <a:rPr lang="tr-TR" sz="2600" dirty="0" smtClean="0"/>
              <a:t>doğal 37 aralıklı </a:t>
            </a:r>
            <a:r>
              <a:rPr lang="tr-TR" sz="2600" dirty="0"/>
              <a:t>ses düzenleri arasında geçiş yapabilecektir</a:t>
            </a:r>
            <a:r>
              <a:rPr lang="tr-TR" sz="2600" dirty="0" smtClean="0"/>
              <a:t>.</a:t>
            </a:r>
          </a:p>
          <a:p>
            <a:pPr lvl="0"/>
            <a:endParaRPr lang="tr-TR" sz="2600" dirty="0"/>
          </a:p>
          <a:p>
            <a:pPr lvl="0"/>
            <a:r>
              <a:rPr lang="tr-TR" sz="2600" dirty="0"/>
              <a:t>Dokunmatik nota tuşları kullanılacaktır</a:t>
            </a:r>
            <a:r>
              <a:rPr lang="tr-TR" sz="2600" dirty="0" smtClean="0"/>
              <a:t>.</a:t>
            </a:r>
          </a:p>
          <a:p>
            <a:pPr lvl="0"/>
            <a:endParaRPr lang="tr-TR" sz="2600" dirty="0"/>
          </a:p>
          <a:p>
            <a:pPr lvl="0"/>
            <a:r>
              <a:rPr lang="tr-TR" sz="2600" dirty="0"/>
              <a:t>Bilgisayardan bağımsız çalışabilecektir</a:t>
            </a:r>
            <a:r>
              <a:rPr lang="tr-TR" sz="2600" dirty="0" smtClean="0"/>
              <a:t>.</a:t>
            </a:r>
          </a:p>
          <a:p>
            <a:pPr lvl="0"/>
            <a:endParaRPr lang="tr-TR" sz="2600" dirty="0"/>
          </a:p>
          <a:p>
            <a:pPr lvl="0"/>
            <a:r>
              <a:rPr lang="tr-TR" sz="2600" dirty="0"/>
              <a:t>Taşınabilir tasarıma sahip olacaktır.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62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Ses Frekanslarının Algılanması</a:t>
            </a:r>
            <a:endParaRPr lang="tr-TR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964488" cy="4752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10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Ses Frekanslarının Algılanması</a:t>
            </a:r>
            <a:endParaRPr lang="tr-TR" dirty="0"/>
          </a:p>
        </p:txBody>
      </p:sp>
      <p:pic>
        <p:nvPicPr>
          <p:cNvPr id="4" name="Content Placeholder 3" descr="C:\Users\vasfiye\Desktop\frequency_chart_instruments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352928" cy="544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4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40966"/>
          </a:xfrm>
        </p:spPr>
        <p:txBody>
          <a:bodyPr>
            <a:normAutofit fontScale="90000"/>
          </a:bodyPr>
          <a:lstStyle/>
          <a:p>
            <a:r>
              <a:rPr lang="tr-TR" sz="3600" b="1" dirty="0"/>
              <a:t>TASARIM ÇALIŞMALARI</a:t>
            </a:r>
            <a:r>
              <a:rPr lang="tr-TR" sz="3600" dirty="0"/>
              <a:t/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Ses düzenlerine ilişkin frekans değerleri</a:t>
            </a:r>
          </a:p>
          <a:p>
            <a:endParaRPr lang="tr-TR" dirty="0" smtClean="0"/>
          </a:p>
          <a:p>
            <a:r>
              <a:rPr lang="tr-TR" dirty="0" smtClean="0"/>
              <a:t>Tuşların dokunmatik çalıştırılması</a:t>
            </a:r>
          </a:p>
          <a:p>
            <a:endParaRPr lang="tr-TR" dirty="0" smtClean="0"/>
          </a:p>
          <a:p>
            <a:r>
              <a:rPr lang="tr-TR" dirty="0"/>
              <a:t>Yazılım geliştirme </a:t>
            </a:r>
            <a:r>
              <a:rPr lang="tr-TR" dirty="0" smtClean="0"/>
              <a:t>çalışmaları</a:t>
            </a:r>
          </a:p>
          <a:p>
            <a:endParaRPr lang="tr-TR" dirty="0" smtClean="0"/>
          </a:p>
          <a:p>
            <a:r>
              <a:rPr lang="tr-TR" dirty="0" smtClean="0"/>
              <a:t>Donanım (</a:t>
            </a:r>
            <a:r>
              <a:rPr lang="tr-TR" dirty="0" err="1" smtClean="0"/>
              <a:t>Arduino</a:t>
            </a:r>
            <a:r>
              <a:rPr lang="tr-TR" dirty="0" smtClean="0"/>
              <a:t>) ile besleme birimi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461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520</Words>
  <Application>Microsoft Office PowerPoint</Application>
  <PresentationFormat>On-screen Show (4:3)</PresentationFormat>
  <Paragraphs>131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Ofis Teması</vt:lpstr>
      <vt:lpstr>EEM 492 BİTİRME PROJESİ 2 ELEKTRONİK MÜZİK ÇALGISI</vt:lpstr>
      <vt:lpstr>Sunum İçeriği</vt:lpstr>
      <vt:lpstr>Proje Tanımı </vt:lpstr>
      <vt:lpstr>Hedefler</vt:lpstr>
      <vt:lpstr>Kavram ve İşletim </vt:lpstr>
      <vt:lpstr>İsterler</vt:lpstr>
      <vt:lpstr>Ses Frekanslarının Algılanması</vt:lpstr>
      <vt:lpstr>Ses Frekanslarının Algılanması</vt:lpstr>
      <vt:lpstr>TASARIM ÇALIŞMALARI </vt:lpstr>
      <vt:lpstr>PowerPoint Presentation</vt:lpstr>
      <vt:lpstr>Doğal ve Eşitlenmiş Düzenin Farkları</vt:lpstr>
      <vt:lpstr>Eşitlenmiş Ses Düzeni</vt:lpstr>
      <vt:lpstr>Doğal Ses Düzeni</vt:lpstr>
      <vt:lpstr>37lik Ses Düzeni</vt:lpstr>
      <vt:lpstr>37lik Ses Düzeni </vt:lpstr>
      <vt:lpstr>37lik Ses Düzeni</vt:lpstr>
      <vt:lpstr>Dokunmatik Kontrol</vt:lpstr>
      <vt:lpstr>Dokunmatik Kontrol</vt:lpstr>
      <vt:lpstr>Tasarım Elemanları </vt:lpstr>
      <vt:lpstr>Tasarım Elemanları</vt:lpstr>
      <vt:lpstr>Tasarım Elemanları</vt:lpstr>
      <vt:lpstr>Projenin Özellikleri </vt:lpstr>
      <vt:lpstr>Projenin Özellikleri </vt:lpstr>
      <vt:lpstr>Projenin Özellikleri </vt:lpstr>
      <vt:lpstr>Projenin Özellikleri </vt:lpstr>
      <vt:lpstr>       Dokunmatik Aksam </vt:lpstr>
      <vt:lpstr>PowerPoint Presentation</vt:lpstr>
      <vt:lpstr>PowerPoint Presentation</vt:lpstr>
      <vt:lpstr>PowerPoint Presentation</vt:lpstr>
      <vt:lpstr>PowerPoint Presentation</vt:lpstr>
      <vt:lpstr>Projenin Özellikleri</vt:lpstr>
      <vt:lpstr> </vt:lpstr>
      <vt:lpstr>Yazılım </vt:lpstr>
      <vt:lpstr>Yazılım </vt:lpstr>
      <vt:lpstr>Yazılım</vt:lpstr>
      <vt:lpstr>PowerPoint Presentation</vt:lpstr>
      <vt:lpstr>TEŞEKKÜRLER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ELEKTRONİK MÜZİK ÇALGISI</dc:title>
  <dc:creator>vasfiye</dc:creator>
  <cp:lastModifiedBy>vasfiye</cp:lastModifiedBy>
  <cp:revision>41</cp:revision>
  <dcterms:created xsi:type="dcterms:W3CDTF">2015-01-13T08:45:42Z</dcterms:created>
  <dcterms:modified xsi:type="dcterms:W3CDTF">2015-01-15T10:09:28Z</dcterms:modified>
</cp:coreProperties>
</file>